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3" r:id="rId4"/>
  </p:sldMasterIdLst>
  <p:notesMasterIdLst>
    <p:notesMasterId r:id="rId16"/>
  </p:notesMasterIdLst>
  <p:sldIdLst>
    <p:sldId id="401" r:id="rId5"/>
    <p:sldId id="403" r:id="rId6"/>
    <p:sldId id="402" r:id="rId7"/>
    <p:sldId id="404" r:id="rId8"/>
    <p:sldId id="411" r:id="rId9"/>
    <p:sldId id="412" r:id="rId10"/>
    <p:sldId id="413" r:id="rId11"/>
    <p:sldId id="416" r:id="rId12"/>
    <p:sldId id="405" r:id="rId13"/>
    <p:sldId id="417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6" autoAdjust="0"/>
    <p:restoredTop sz="96208" autoAdjust="0"/>
  </p:normalViewPr>
  <p:slideViewPr>
    <p:cSldViewPr snapToGrid="0">
      <p:cViewPr>
        <p:scale>
          <a:sx n="59" d="100"/>
          <a:sy n="59" d="100"/>
        </p:scale>
        <p:origin x="-1014" y="-336"/>
      </p:cViewPr>
      <p:guideLst>
        <p:guide orient="horz" pos="2160"/>
        <p:guide orient="horz" pos="1824"/>
        <p:guide pos="672"/>
        <p:guide pos="7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=""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=""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=""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=""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=""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=""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=""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=""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=""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=""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=""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=""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=""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=""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=""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Innovation</a:t>
            </a:r>
            <a:br>
              <a:rPr lang="en-US" dirty="0"/>
            </a:br>
            <a:r>
              <a:rPr lang="en-US" dirty="0"/>
              <a:t>(phase 2-project)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s.Srividhya</a:t>
            </a:r>
            <a:r>
              <a:rPr lang="en-US" dirty="0" smtClean="0"/>
              <a:t>.</a:t>
            </a:r>
          </a:p>
          <a:p>
            <a:r>
              <a:rPr lang="en-US" dirty="0" smtClean="0"/>
              <a:t>912421104044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1108509"/>
          </a:xfrm>
        </p:spPr>
        <p:txBody>
          <a:bodyPr/>
          <a:lstStyle/>
          <a:p>
            <a:r>
              <a:rPr lang="en-IN" b="1" dirty="0">
                <a:latin typeface="Arial Rounded MT Bold" pitchFamily="34" charset="0"/>
              </a:rPr>
              <a:t>Continuous Improvement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828801"/>
            <a:ext cx="4181391" cy="436345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Collect and analyze user feedback through surveys and customer support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Regularly update and optimize the website based on user behavior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Stay informed about industry trends and technological advancements to implement new features.</a:t>
            </a:r>
          </a:p>
          <a:p>
            <a:endParaRPr lang="en-IN" dirty="0">
              <a:solidFill>
                <a:srgbClr val="1F2C8F"/>
              </a:solidFill>
            </a:endParaRP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665" y="1211233"/>
            <a:ext cx="2145978" cy="403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1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Srividhya</a:t>
            </a:r>
            <a:r>
              <a:rPr lang="en-US" dirty="0" smtClean="0"/>
              <a:t> S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srividhya434500@gmail.com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1" name="Picture Placeholder 20" descr="woman dressing mannequin ">
            <a:extLst>
              <a:ext uri="{FF2B5EF4-FFF2-40B4-BE49-F238E27FC236}">
                <a16:creationId xmlns=""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37" b="37"/>
          <a:stretch/>
        </p:blipFill>
        <p:spPr/>
      </p:pic>
      <p:pic>
        <p:nvPicPr>
          <p:cNvPr id="23" name="Picture Placeholder 22" descr="close up of hanging clothes">
            <a:extLst>
              <a:ext uri="{FF2B5EF4-FFF2-40B4-BE49-F238E27FC236}">
                <a16:creationId xmlns=""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42" b="42"/>
          <a:stretch/>
        </p:blipFill>
        <p:spPr/>
      </p:pic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4"/>
            <a:ext cx="3621505" cy="242620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1.Product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Reviews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2.Wishlists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US" i="1" dirty="0" smtClean="0">
                <a:solidFill>
                  <a:srgbClr val="1F2C8F"/>
                </a:solidFill>
              </a:rPr>
              <a:t>3.​</a:t>
            </a:r>
            <a:r>
              <a:rPr lang="en-IN" i="1" dirty="0" smtClean="0">
                <a:solidFill>
                  <a:srgbClr val="1F2C8F"/>
                </a:solidFill>
                <a:latin typeface="Söhne"/>
              </a:rPr>
              <a:t>Personalized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Recommendations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4.User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Engagement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US" i="1" dirty="0" smtClean="0">
                <a:solidFill>
                  <a:srgbClr val="1F2C8F"/>
                </a:solidFill>
              </a:rPr>
              <a:t>​5.</a:t>
            </a:r>
            <a:r>
              <a:rPr lang="en-IN" i="1" dirty="0" smtClean="0">
                <a:solidFill>
                  <a:srgbClr val="1F2C8F"/>
                </a:solidFill>
                <a:latin typeface="Söhne"/>
              </a:rPr>
              <a:t>Integration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With Social Media</a:t>
            </a:r>
            <a:endParaRPr lang="en-US" i="1" dirty="0">
              <a:solidFill>
                <a:srgbClr val="1F2C8F"/>
              </a:solidFill>
              <a:latin typeface="Söhne"/>
            </a:endParaRP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6.Mobile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Optimization</a:t>
            </a: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7.Continuous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Improvement</a:t>
            </a:r>
            <a:endParaRPr lang="en-US" i="1" dirty="0">
              <a:solidFill>
                <a:srgbClr val="1F2C8F"/>
              </a:solidFill>
            </a:endParaRPr>
          </a:p>
          <a:p>
            <a:endParaRPr lang="en-US" dirty="0"/>
          </a:p>
        </p:txBody>
      </p:sp>
      <p:pic>
        <p:nvPicPr>
          <p:cNvPr id="11" name="Picture Placeholder 10" descr="close up of hanging clothes">
            <a:extLst>
              <a:ext uri="{FF2B5EF4-FFF2-40B4-BE49-F238E27FC236}">
                <a16:creationId xmlns=""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" r="17"/>
          <a:stretch/>
        </p:blipFill>
        <p:spPr/>
      </p:pic>
      <p:pic>
        <p:nvPicPr>
          <p:cNvPr id="13" name="Picture Placeholder 12" descr="woman dressing mannequin ">
            <a:extLst>
              <a:ext uri="{FF2B5EF4-FFF2-40B4-BE49-F238E27FC236}">
                <a16:creationId xmlns=""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" b="16"/>
          <a:stretch/>
        </p:blipFill>
        <p:spPr/>
      </p:pic>
      <p:pic>
        <p:nvPicPr>
          <p:cNvPr id="15" name="Picture Placeholder 14" descr="woman standing in front of rack of clothing">
            <a:extLst>
              <a:ext uri="{FF2B5EF4-FFF2-40B4-BE49-F238E27FC236}">
                <a16:creationId xmlns=""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2" r="22"/>
          <a:stretch/>
        </p:blipFill>
        <p:spPr/>
      </p:pic>
      <p:pic>
        <p:nvPicPr>
          <p:cNvPr id="17" name="Picture Placeholder 16" descr="hanging clothes and a purse">
            <a:extLst>
              <a:ext uri="{FF2B5EF4-FFF2-40B4-BE49-F238E27FC236}">
                <a16:creationId xmlns="" xmlns:a16="http://schemas.microsoft.com/office/drawing/2014/main" id="{B9BCE927-4F46-4797-9BD3-B816E2B4C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4" r="14"/>
          <a:stretch/>
        </p:blipFill>
        <p:spPr>
          <a:xfrm>
            <a:off x="9081588" y="3802956"/>
            <a:ext cx="3109415" cy="3055044"/>
          </a:xfr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433" y="2258498"/>
            <a:ext cx="3933372" cy="2697843"/>
          </a:xfrm>
        </p:spPr>
        <p:txBody>
          <a:bodyPr/>
          <a:lstStyle/>
          <a:p>
            <a:r>
              <a:rPr lang="en-IN" dirty="0" smtClean="0">
                <a:solidFill>
                  <a:srgbClr val="1F2C8F"/>
                </a:solidFill>
              </a:rPr>
              <a:t>Product Reviews</a:t>
            </a:r>
            <a:r>
              <a:rPr lang="en-US" dirty="0" smtClean="0">
                <a:solidFill>
                  <a:srgbClr val="1F2C8F"/>
                </a:solidFill>
              </a:rPr>
              <a:t/>
            </a:r>
            <a:br>
              <a:rPr lang="en-US" dirty="0" smtClean="0">
                <a:solidFill>
                  <a:srgbClr val="1F2C8F"/>
                </a:solidFill>
              </a:rPr>
            </a:b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Allow users to leave reviews and ratings for products they have purchased.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Include a comment section for users to provide detailed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Display both positive and negative reviews to provide a balanced 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Consider implementing a verified purchase badge to enhance credibility.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Send automated emails to customers encouraging them to review their purchased products.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179" y="5534527"/>
            <a:ext cx="2229852" cy="105877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satisfaction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two women shopping, looking at hanging clothes">
            <a:extLst>
              <a:ext uri="{FF2B5EF4-FFF2-40B4-BE49-F238E27FC236}">
                <a16:creationId xmlns=""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" r="7"/>
          <a:stretch/>
        </p:blipFill>
        <p:spPr/>
      </p:pic>
      <p:pic>
        <p:nvPicPr>
          <p:cNvPr id="9" name="Picture Placeholder 8" descr="close up of hanging clothes">
            <a:extLst>
              <a:ext uri="{FF2B5EF4-FFF2-40B4-BE49-F238E27FC236}">
                <a16:creationId xmlns=""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6" b="26"/>
          <a:stretch/>
        </p:blipFill>
        <p:spPr/>
      </p:pic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771625"/>
          </a:xfrm>
        </p:spPr>
        <p:txBody>
          <a:bodyPr/>
          <a:lstStyle/>
          <a:p>
            <a:r>
              <a:rPr lang="en-IN" b="1" i="0" dirty="0" err="1">
                <a:latin typeface="Söhne"/>
              </a:rPr>
              <a:t>Wishlists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44842"/>
            <a:ext cx="3886200" cy="4400510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Enable users to create and manage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of products they are interested in.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Allow users to share their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with friends and family.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Implement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notifications to inform users of price drops or product availability.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Provide the option to make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public or private.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Integrate social media sharing options for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.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16" y="639763"/>
            <a:ext cx="3116054" cy="5595937"/>
          </a:xfrm>
        </p:spPr>
      </p:pic>
    </p:spTree>
    <p:extLst>
      <p:ext uri="{BB962C8B-B14F-4D97-AF65-F5344CB8AC3E}">
        <p14:creationId xmlns:p14="http://schemas.microsoft.com/office/powerpoint/2010/main" val="66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819752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latin typeface="Söhne"/>
              </a:rPr>
              <a:t>Personalized Recommendations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639763"/>
            <a:ext cx="3057886" cy="559593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00463"/>
            <a:ext cx="3886200" cy="4544889"/>
          </a:xfrm>
        </p:spPr>
        <p:txBody>
          <a:bodyPr>
            <a:normAutofit fontScale="85000" lnSpcReduction="10000"/>
          </a:bodyPr>
          <a:lstStyle/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Implement machine learning algorithms to analyze user behavior and preferences.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Offer personalized product recommendations based on past purchases and browsing history.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Provide a "Recommended for You" section on the homepage or product pages.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Allow users to customize their preferences for more accurate recommendations.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Use data analytics to continuously improve the recommendation engine.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9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latin typeface="Söhne"/>
              </a:rPr>
              <a:t>User Engagement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8" y="5453308"/>
            <a:ext cx="2305050" cy="96320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48000" y="1860884"/>
            <a:ext cx="5694947" cy="499711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Implement a responsive and user-friendly design for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Send personalized emails, such as abandoned cart reminders or product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Create a loyalty program with rewards for repeat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Host special events, promotions, or sales to encourage user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Implement a live chat feature for real-time customer support.</a:t>
            </a:r>
          </a:p>
          <a:p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243126" y="5669280"/>
            <a:ext cx="595948" cy="522973"/>
          </a:xfrm>
        </p:spPr>
        <p:txBody>
          <a:bodyPr>
            <a:normAutofit/>
          </a:bodyPr>
          <a:lstStyle/>
          <a:p>
            <a:r>
              <a:rPr lang="en-IN" sz="800" dirty="0"/>
              <a:t>.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7" y="4159689"/>
            <a:ext cx="2408264" cy="1246499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17" y="273487"/>
            <a:ext cx="2316681" cy="171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6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latin typeface="Söhne"/>
              </a:rPr>
              <a:t>Integration with Social Media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562" y="2011679"/>
            <a:ext cx="4602480" cy="3683267"/>
          </a:xfrm>
        </p:spPr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" y="2165684"/>
            <a:ext cx="5004725" cy="450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217" y="202867"/>
            <a:ext cx="1023436" cy="102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630" y="4314907"/>
            <a:ext cx="3924441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759116" y="2413338"/>
            <a:ext cx="41869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1.Allow </a:t>
            </a:r>
            <a:r>
              <a:rPr lang="en-US" b="1" i="1" dirty="0">
                <a:solidFill>
                  <a:srgbClr val="7030A0"/>
                </a:solidFill>
              </a:rPr>
              <a:t>users to log in or sign up using their social media accounts.</a:t>
            </a:r>
          </a:p>
          <a:p>
            <a:r>
              <a:rPr lang="en-US" b="1" i="1" dirty="0">
                <a:solidFill>
                  <a:srgbClr val="7030A0"/>
                </a:solidFill>
              </a:rPr>
              <a:t>Incorporate social sharing buttons for products and reviews.</a:t>
            </a:r>
          </a:p>
          <a:p>
            <a:r>
              <a:rPr lang="en-US" b="1" i="1" dirty="0" smtClean="0">
                <a:solidFill>
                  <a:srgbClr val="7030A0"/>
                </a:solidFill>
              </a:rPr>
              <a:t>2.Run </a:t>
            </a:r>
            <a:r>
              <a:rPr lang="en-US" b="1" i="1" dirty="0">
                <a:solidFill>
                  <a:srgbClr val="7030A0"/>
                </a:solidFill>
              </a:rPr>
              <a:t>social media campaigns and promotions.</a:t>
            </a:r>
          </a:p>
          <a:p>
            <a:r>
              <a:rPr lang="en-US" b="1" i="1" dirty="0" smtClean="0">
                <a:solidFill>
                  <a:srgbClr val="7030A0"/>
                </a:solidFill>
              </a:rPr>
              <a:t>3.Use </a:t>
            </a:r>
            <a:r>
              <a:rPr lang="en-US" b="1" i="1" dirty="0">
                <a:solidFill>
                  <a:srgbClr val="7030A0"/>
                </a:solidFill>
              </a:rPr>
              <a:t>social media analytics to understand user preferences and behavior.</a:t>
            </a:r>
          </a:p>
        </p:txBody>
      </p:sp>
    </p:spTree>
    <p:extLst>
      <p:ext uri="{BB962C8B-B14F-4D97-AF65-F5344CB8AC3E}">
        <p14:creationId xmlns:p14="http://schemas.microsoft.com/office/powerpoint/2010/main" val="25802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284" y="1876926"/>
            <a:ext cx="6399196" cy="368615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360"/>
              </a:spcBef>
            </a:pPr>
            <a:r>
              <a:rPr lang="en-US" sz="2400" i="0" dirty="0" smtClean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1.Ensure </a:t>
            </a:r>
            <a:r>
              <a:rPr lang="en-US" sz="24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that the website is optimized for mobile devices to cater to users on various platforms.</a:t>
            </a:r>
            <a:br>
              <a:rPr lang="en-US" sz="24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</a:br>
            <a:r>
              <a:rPr lang="en-US" sz="2400" i="0" dirty="0" smtClean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2.Implement </a:t>
            </a:r>
            <a:r>
              <a:rPr lang="en-US" sz="24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a mobile app for a more seamless and personalized shopping experience.</a:t>
            </a:r>
            <a:r>
              <a:rPr lang="en-US" sz="20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/>
            </a:r>
            <a:br>
              <a:rPr lang="en-US" sz="20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6968" y="1684421"/>
            <a:ext cx="5167643" cy="16362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MOBILE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OPTIMIZATION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99032" y="4796589"/>
            <a:ext cx="1187116" cy="131545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 presentation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563CEF-D140-44C5-9563-E20FF9496D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D62371-ADEA-418E-8E24-008BFB846863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5E5DDD7-51B5-4930-B64B-01C58CE538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0</TotalTime>
  <Words>402</Words>
  <Application>Microsoft Office PowerPoint</Application>
  <PresentationFormat>Custom</PresentationFormat>
  <Paragraphs>73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Brush presentation</vt:lpstr>
      <vt:lpstr>Innovation (phase 2-project)</vt:lpstr>
      <vt:lpstr>Agenda</vt:lpstr>
      <vt:lpstr>Product Reviews </vt:lpstr>
      <vt:lpstr>satisfaction</vt:lpstr>
      <vt:lpstr>Wishlists</vt:lpstr>
      <vt:lpstr>Personalized Recommendations</vt:lpstr>
      <vt:lpstr>User Engagement</vt:lpstr>
      <vt:lpstr>Integration with Social Media</vt:lpstr>
      <vt:lpstr>1.Ensure that the website is optimized for mobile devices to cater to users on various platforms. 2.Implement a mobile app for a more seamless and personalized shopping experience. </vt:lpstr>
      <vt:lpstr>Continuous Improvement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2023-10-10T12:44:09Z</dcterms:created>
  <dcterms:modified xsi:type="dcterms:W3CDTF">2023-10-11T12:00:09Z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